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1" r:id="rId4"/>
    <p:sldId id="258" r:id="rId5"/>
    <p:sldId id="257" r:id="rId6"/>
    <p:sldId id="262" r:id="rId7"/>
    <p:sldId id="266" r:id="rId8"/>
    <p:sldId id="264" r:id="rId9"/>
    <p:sldId id="267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F1EB7-EC5F-42EB-91B1-9B06AEDCE928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76FE3-CA7B-449B-A89A-B0EE0C6B48E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76FE3-CA7B-449B-A89A-B0EE0C6B48E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76FE3-CA7B-449B-A89A-B0EE0C6B48E8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7902A-4413-45C0-A564-72CC5B8E944E}" type="datetimeFigureOut">
              <a:rPr lang="en-GB" smtClean="0"/>
              <a:pPr/>
              <a:t>26/08/2011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30FD1-4554-4077-8AB7-D4F11013F26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Factors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10 multiple choice questions</a:t>
            </a:r>
            <a:endParaRPr lang="en-GB" sz="40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84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28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42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56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3, 4 and 7 are all factors of...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99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33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121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44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3, 9 and 11 are all factors of......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5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10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6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15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92080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14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5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9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24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9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7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8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27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25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12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11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3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7427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100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92080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15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10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25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ISN’T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7427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500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92080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21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356992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8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9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</a:t>
            </a:r>
            <a:endParaRPr lang="en-GB" sz="3600" baseline="30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ISN’T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72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6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8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5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4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ISN’T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223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40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0072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7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9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20072" y="3429000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3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5085184"/>
            <a:ext cx="3312368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</a:rPr>
              <a:t>10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Which of these ISN’T a factor of....</a:t>
            </a:r>
            <a:endParaRPr lang="en-GB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1340768"/>
            <a:ext cx="17427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/>
              <a:t>810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139</Words>
  <Application>Microsoft Office PowerPoint</Application>
  <PresentationFormat>On-screen Show (4:3)</PresentationFormat>
  <Paragraphs>62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Factors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</dc:creator>
  <cp:lastModifiedBy>ben</cp:lastModifiedBy>
  <cp:revision>9</cp:revision>
  <dcterms:created xsi:type="dcterms:W3CDTF">2011-08-25T16:15:35Z</dcterms:created>
  <dcterms:modified xsi:type="dcterms:W3CDTF">2011-08-26T16:49:47Z</dcterms:modified>
</cp:coreProperties>
</file>