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9" r:id="rId3"/>
    <p:sldId id="261" r:id="rId4"/>
    <p:sldId id="258" r:id="rId5"/>
    <p:sldId id="257" r:id="rId6"/>
    <p:sldId id="262" r:id="rId7"/>
    <p:sldId id="266" r:id="rId8"/>
    <p:sldId id="264" r:id="rId9"/>
    <p:sldId id="267" r:id="rId10"/>
    <p:sldId id="263" r:id="rId11"/>
    <p:sldId id="265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26" autoAdjust="0"/>
    <p:restoredTop sz="94660"/>
  </p:normalViewPr>
  <p:slideViewPr>
    <p:cSldViewPr>
      <p:cViewPr varScale="1">
        <p:scale>
          <a:sx n="69" d="100"/>
          <a:sy n="69" d="100"/>
        </p:scale>
        <p:origin x="-141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87F1EB7-EC5F-42EB-91B1-9B06AEDCE928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076FE3-CA7B-449B-A89A-B0EE0C6B48E8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076FE3-CA7B-449B-A89A-B0EE0C6B48E8}" type="slidenum">
              <a:rPr lang="en-GB" smtClean="0"/>
              <a:pPr/>
              <a:t>6</a:t>
            </a:fld>
            <a:endParaRPr lang="en-GB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076FE3-CA7B-449B-A89A-B0EE0C6B48E8}" type="slidenum">
              <a:rPr lang="en-GB" smtClean="0"/>
              <a:pPr/>
              <a:t>7</a:t>
            </a:fld>
            <a:endParaRPr lang="en-GB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5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87902A-4413-45C0-A564-72CC5B8E944E}" type="datetimeFigureOut">
              <a:rPr lang="en-GB" smtClean="0"/>
              <a:pPr/>
              <a:t>26/08/2011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530FD1-4554-4077-8AB7-D4F11013F26F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>
                <a:latin typeface="Aharoni" pitchFamily="2" charset="-79"/>
                <a:cs typeface="Aharoni" pitchFamily="2" charset="-79"/>
              </a:rPr>
              <a:t>Factors</a:t>
            </a:r>
            <a:endParaRPr lang="en-GB" dirty="0"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GB" sz="4000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10 multiple choice questions</a:t>
            </a:r>
            <a:endParaRPr lang="en-GB" sz="4000" dirty="0">
              <a:solidFill>
                <a:schemeClr val="tx1"/>
              </a:solidFill>
              <a:latin typeface="Aharoni" pitchFamily="2" charset="-79"/>
              <a:cs typeface="Aharoni" pitchFamily="2" charset="-79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55576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84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55576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28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220072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42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5220072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56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404664"/>
            <a:ext cx="835292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 smtClean="0"/>
              <a:t>3, 4 and 7 are all factors of...</a:t>
            </a:r>
            <a:endParaRPr lang="en-GB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FF66"/>
                                      </p:to>
                                    </p:animClr>
                                    <p:set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55576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99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220072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33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220072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121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755576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44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404664"/>
            <a:ext cx="835292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 smtClean="0"/>
              <a:t>3, 9 and 11 are all factors of......</a:t>
            </a:r>
            <a:endParaRPr lang="en-GB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FF66"/>
                                      </p:to>
                                    </p:animClr>
                                    <p:set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55576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5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55576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10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220072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6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5220072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2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404664"/>
            <a:ext cx="835292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 smtClean="0"/>
              <a:t>Which of these is a factor of....</a:t>
            </a:r>
            <a:endParaRPr lang="en-GB" sz="4000" dirty="0"/>
          </a:p>
        </p:txBody>
      </p:sp>
      <p:sp>
        <p:nvSpPr>
          <p:cNvPr id="9" name="TextBox 8"/>
          <p:cNvSpPr txBox="1"/>
          <p:nvPr/>
        </p:nvSpPr>
        <p:spPr>
          <a:xfrm>
            <a:off x="4211960" y="1340768"/>
            <a:ext cx="1223412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0" dirty="0" smtClean="0"/>
              <a:t>15</a:t>
            </a:r>
            <a:endParaRPr lang="en-GB" sz="8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FF66"/>
                                      </p:to>
                                    </p:animClr>
                                    <p:set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292080" y="3356992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4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55576" y="3356992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14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220072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5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755576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9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404664"/>
            <a:ext cx="835292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 smtClean="0"/>
              <a:t>Which of these is a factor of....</a:t>
            </a:r>
            <a:endParaRPr lang="en-GB" sz="4000" dirty="0"/>
          </a:p>
        </p:txBody>
      </p:sp>
      <p:sp>
        <p:nvSpPr>
          <p:cNvPr id="9" name="TextBox 8"/>
          <p:cNvSpPr txBox="1"/>
          <p:nvPr/>
        </p:nvSpPr>
        <p:spPr>
          <a:xfrm>
            <a:off x="4211960" y="1340768"/>
            <a:ext cx="1223412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0" dirty="0" smtClean="0"/>
              <a:t>24</a:t>
            </a:r>
            <a:endParaRPr lang="en-GB" sz="8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FF66"/>
                                      </p:to>
                                    </p:animClr>
                                    <p:set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220072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9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55576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7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220072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4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755576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8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404664"/>
            <a:ext cx="835292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 smtClean="0"/>
              <a:t>Which of these is a factor of....</a:t>
            </a:r>
            <a:endParaRPr lang="en-GB" sz="4000" dirty="0"/>
          </a:p>
        </p:txBody>
      </p:sp>
      <p:sp>
        <p:nvSpPr>
          <p:cNvPr id="9" name="TextBox 8"/>
          <p:cNvSpPr txBox="1"/>
          <p:nvPr/>
        </p:nvSpPr>
        <p:spPr>
          <a:xfrm>
            <a:off x="4211960" y="1340768"/>
            <a:ext cx="1223412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0" dirty="0" smtClean="0"/>
              <a:t>27</a:t>
            </a:r>
            <a:endParaRPr lang="en-GB" sz="8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FF66"/>
                                      </p:to>
                                    </p:animClr>
                                    <p:set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55576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25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220072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12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220072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11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755576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3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404664"/>
            <a:ext cx="835292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 smtClean="0"/>
              <a:t>Which of these is a factor of....</a:t>
            </a:r>
            <a:endParaRPr lang="en-GB" sz="4000" dirty="0"/>
          </a:p>
        </p:txBody>
      </p:sp>
      <p:sp>
        <p:nvSpPr>
          <p:cNvPr id="9" name="TextBox 8"/>
          <p:cNvSpPr txBox="1"/>
          <p:nvPr/>
        </p:nvSpPr>
        <p:spPr>
          <a:xfrm>
            <a:off x="4211960" y="1340768"/>
            <a:ext cx="1742785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0" dirty="0" smtClean="0"/>
              <a:t>100</a:t>
            </a:r>
            <a:endParaRPr lang="en-GB" sz="8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FF66"/>
                                      </p:to>
                                    </p:animClr>
                                    <p:set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292080" y="3356992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15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55576" y="3356992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10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220072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4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755576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25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404664"/>
            <a:ext cx="835292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 smtClean="0"/>
              <a:t>Which of these ISN’T a factor of....</a:t>
            </a:r>
            <a:endParaRPr lang="en-GB" sz="4000" dirty="0"/>
          </a:p>
        </p:txBody>
      </p:sp>
      <p:sp>
        <p:nvSpPr>
          <p:cNvPr id="9" name="TextBox 8"/>
          <p:cNvSpPr txBox="1"/>
          <p:nvPr/>
        </p:nvSpPr>
        <p:spPr>
          <a:xfrm>
            <a:off x="4211960" y="1340768"/>
            <a:ext cx="1742785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0" dirty="0" smtClean="0"/>
              <a:t>500</a:t>
            </a:r>
            <a:endParaRPr lang="en-GB" sz="8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FF66"/>
                                      </p:to>
                                    </p:animClr>
                                    <p:set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292080" y="3356992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21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55576" y="3356992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8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220072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9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755576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4</a:t>
            </a:r>
            <a:endParaRPr lang="en-GB" sz="3600" baseline="30000" dirty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404664"/>
            <a:ext cx="835292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 smtClean="0"/>
              <a:t>Which of these ISN’T a factor of....</a:t>
            </a:r>
            <a:endParaRPr lang="en-GB" sz="4000" dirty="0"/>
          </a:p>
        </p:txBody>
      </p:sp>
      <p:sp>
        <p:nvSpPr>
          <p:cNvPr id="9" name="TextBox 8"/>
          <p:cNvSpPr txBox="1"/>
          <p:nvPr/>
        </p:nvSpPr>
        <p:spPr>
          <a:xfrm>
            <a:off x="4211960" y="1340768"/>
            <a:ext cx="1223412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0" dirty="0" smtClean="0"/>
              <a:t>72</a:t>
            </a:r>
            <a:endParaRPr lang="en-GB" sz="8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FF66"/>
                                      </p:to>
                                    </p:animClr>
                                    <p:set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220072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6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55576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8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220072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5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755576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4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404664"/>
            <a:ext cx="835292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 smtClean="0"/>
              <a:t>Which of these ISN’T a factor of....</a:t>
            </a:r>
            <a:endParaRPr lang="en-GB" sz="4000" dirty="0"/>
          </a:p>
        </p:txBody>
      </p:sp>
      <p:sp>
        <p:nvSpPr>
          <p:cNvPr id="9" name="TextBox 8"/>
          <p:cNvSpPr txBox="1"/>
          <p:nvPr/>
        </p:nvSpPr>
        <p:spPr>
          <a:xfrm>
            <a:off x="4211960" y="1340768"/>
            <a:ext cx="1223412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0" dirty="0" smtClean="0"/>
              <a:t>40</a:t>
            </a:r>
            <a:endParaRPr lang="en-GB" sz="8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FF66"/>
                                      </p:to>
                                    </p:animClr>
                                    <p:set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220072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7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55576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9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220072" y="3429000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3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755576" y="5085184"/>
            <a:ext cx="3312368" cy="144016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600" dirty="0" smtClean="0">
                <a:solidFill>
                  <a:schemeClr val="tx1"/>
                </a:solidFill>
              </a:rPr>
              <a:t>10</a:t>
            </a:r>
            <a:endParaRPr lang="en-GB" sz="3600" dirty="0">
              <a:solidFill>
                <a:schemeClr val="tx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23528" y="404664"/>
            <a:ext cx="835292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000" dirty="0" smtClean="0"/>
              <a:t>Which of these ISN’T a factor of....</a:t>
            </a:r>
            <a:endParaRPr lang="en-GB" sz="4000" dirty="0"/>
          </a:p>
        </p:txBody>
      </p:sp>
      <p:sp>
        <p:nvSpPr>
          <p:cNvPr id="9" name="TextBox 8"/>
          <p:cNvSpPr txBox="1"/>
          <p:nvPr/>
        </p:nvSpPr>
        <p:spPr>
          <a:xfrm>
            <a:off x="4211960" y="1340768"/>
            <a:ext cx="1742785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0" dirty="0" smtClean="0"/>
              <a:t>810</a:t>
            </a:r>
            <a:endParaRPr lang="en-GB" sz="8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FF66"/>
                                      </p:to>
                                    </p:animClr>
                                    <p:set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F3300"/>
                                      </p:to>
                                    </p:animClr>
                                    <p:set>
                                      <p:cBhvr>
                                        <p:cTn id="1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139</Words>
  <Application>Microsoft Office PowerPoint</Application>
  <PresentationFormat>On-screen Show (4:3)</PresentationFormat>
  <Paragraphs>62</Paragraphs>
  <Slides>11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Factors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ben</dc:creator>
  <cp:lastModifiedBy>ben</cp:lastModifiedBy>
  <cp:revision>9</cp:revision>
  <dcterms:created xsi:type="dcterms:W3CDTF">2011-08-25T16:15:35Z</dcterms:created>
  <dcterms:modified xsi:type="dcterms:W3CDTF">2011-08-26T16:49:47Z</dcterms:modified>
</cp:coreProperties>
</file>

<file path=docProps/thumbnail.jpeg>
</file>