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67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516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53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41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9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16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991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4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29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23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251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48D5F-566D-49C3-A409-91F018501764}" type="datetimeFigureOut">
              <a:rPr lang="en-GB" smtClean="0"/>
              <a:t>20/11/2012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D965D-B557-42E6-8638-852231018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97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899592" y="620688"/>
            <a:ext cx="1800200" cy="1728192"/>
          </a:xfrm>
          <a:prstGeom prst="rt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59671">
            <a:off x="6282947" y="3033432"/>
            <a:ext cx="1822450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sosceles Triangle 4"/>
          <p:cNvSpPr/>
          <p:nvPr/>
        </p:nvSpPr>
        <p:spPr>
          <a:xfrm>
            <a:off x="2123728" y="3127149"/>
            <a:ext cx="1908212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>
            <a:off x="3851920" y="620688"/>
            <a:ext cx="3528392" cy="208823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Triangle 8"/>
          <p:cNvSpPr/>
          <p:nvPr/>
        </p:nvSpPr>
        <p:spPr>
          <a:xfrm rot="5400000">
            <a:off x="4211960" y="4243273"/>
            <a:ext cx="1800200" cy="1728192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>
            <a:off x="1043608" y="3356992"/>
            <a:ext cx="648072" cy="309634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7640201" y="3346082"/>
            <a:ext cx="648072" cy="309634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608" y="1425550"/>
            <a:ext cx="611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26613" y="1484784"/>
            <a:ext cx="57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2185" y="5519097"/>
            <a:ext cx="558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64285" y="3283939"/>
            <a:ext cx="627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41871" y="4207269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48283" y="3346082"/>
            <a:ext cx="631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95504" y="3283939"/>
            <a:ext cx="508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839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Kendrick</dc:creator>
  <cp:lastModifiedBy>Chris Kendrick</cp:lastModifiedBy>
  <cp:revision>1</cp:revision>
  <dcterms:created xsi:type="dcterms:W3CDTF">2012-11-20T08:14:36Z</dcterms:created>
  <dcterms:modified xsi:type="dcterms:W3CDTF">2012-11-20T08:23:32Z</dcterms:modified>
</cp:coreProperties>
</file>