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2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F15FA-24BF-F34B-90DC-D0BC36BCB913}" type="datetimeFigureOut">
              <a:rPr lang="en-US" smtClean="0"/>
              <a:t>03/10/2012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9AAF74-B9A5-4D4B-AD41-2FF58D5B6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321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the master mind technique to give clues to the code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AAF74-B9A5-4D4B-AD41-2FF58D5B6B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308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No   2. Yes   3. No   4. No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AAF74-B9A5-4D4B-AD41-2FF58D5B6B4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96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No  2. Yes   3. Yes</a:t>
            </a:r>
            <a:r>
              <a:rPr lang="en-US" baseline="0" dirty="0" smtClean="0"/>
              <a:t>   4. Yes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AAF74-B9A5-4D4B-AD41-2FF58D5B6B4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377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Yes   2. Yes   3. No   4. No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AAF74-B9A5-4D4B-AD41-2FF58D5B6B4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40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3F9-7ACC-8A4F-BC47-918D2FE4D4B8}" type="datetimeFigureOut">
              <a:rPr lang="en-US" smtClean="0"/>
              <a:t>03/10/2012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B7F8-F77B-8146-AE8D-60F47C141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214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3F9-7ACC-8A4F-BC47-918D2FE4D4B8}" type="datetimeFigureOut">
              <a:rPr lang="en-US" smtClean="0"/>
              <a:t>03/10/2012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B7F8-F77B-8146-AE8D-60F47C141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015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3F9-7ACC-8A4F-BC47-918D2FE4D4B8}" type="datetimeFigureOut">
              <a:rPr lang="en-US" smtClean="0"/>
              <a:t>03/10/2012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B7F8-F77B-8146-AE8D-60F47C141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80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3F9-7ACC-8A4F-BC47-918D2FE4D4B8}" type="datetimeFigureOut">
              <a:rPr lang="en-US" smtClean="0"/>
              <a:t>03/10/2012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B7F8-F77B-8146-AE8D-60F47C141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377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3F9-7ACC-8A4F-BC47-918D2FE4D4B8}" type="datetimeFigureOut">
              <a:rPr lang="en-US" smtClean="0"/>
              <a:t>03/10/2012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B7F8-F77B-8146-AE8D-60F47C141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702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3F9-7ACC-8A4F-BC47-918D2FE4D4B8}" type="datetimeFigureOut">
              <a:rPr lang="en-US" smtClean="0"/>
              <a:t>03/10/2012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B7F8-F77B-8146-AE8D-60F47C141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72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3F9-7ACC-8A4F-BC47-918D2FE4D4B8}" type="datetimeFigureOut">
              <a:rPr lang="en-US" smtClean="0"/>
              <a:t>03/10/2012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B7F8-F77B-8146-AE8D-60F47C141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381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3F9-7ACC-8A4F-BC47-918D2FE4D4B8}" type="datetimeFigureOut">
              <a:rPr lang="en-US" smtClean="0"/>
              <a:t>03/10/2012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B7F8-F77B-8146-AE8D-60F47C141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900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3F9-7ACC-8A4F-BC47-918D2FE4D4B8}" type="datetimeFigureOut">
              <a:rPr lang="en-US" smtClean="0"/>
              <a:t>03/10/2012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B7F8-F77B-8146-AE8D-60F47C141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398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3F9-7ACC-8A4F-BC47-918D2FE4D4B8}" type="datetimeFigureOut">
              <a:rPr lang="en-US" smtClean="0"/>
              <a:t>03/10/2012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B7F8-F77B-8146-AE8D-60F47C141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567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43F9-7ACC-8A4F-BC47-918D2FE4D4B8}" type="datetimeFigureOut">
              <a:rPr lang="en-US" smtClean="0"/>
              <a:t>03/10/2012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B7F8-F77B-8146-AE8D-60F47C141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7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143F9-7ACC-8A4F-BC47-918D2FE4D4B8}" type="datetimeFigureOut">
              <a:rPr lang="en-US" smtClean="0"/>
              <a:t>03/10/2012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3B7F8-F77B-8146-AE8D-60F47C141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19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Bank Robbery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Find the secret to rob the bank!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013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Escape Route!</a:t>
            </a:r>
            <a:endParaRPr lang="en-US" dirty="0"/>
          </a:p>
        </p:txBody>
      </p:sp>
      <p:pic>
        <p:nvPicPr>
          <p:cNvPr id="4" name="Content Placeholder 3" descr="door to freedom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" b="8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53473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have 3 lives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number will appear</a:t>
            </a:r>
          </a:p>
          <a:p>
            <a:r>
              <a:rPr lang="en-US" dirty="0" smtClean="0"/>
              <a:t>Stand if it is prime</a:t>
            </a:r>
          </a:p>
          <a:p>
            <a:r>
              <a:rPr lang="en-US" dirty="0" smtClean="0"/>
              <a:t>Sit if it is not prime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334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sz="9600" dirty="0" smtClean="0"/>
              <a:t>100</a:t>
            </a:r>
          </a:p>
          <a:p>
            <a:pPr algn="ctr"/>
            <a:r>
              <a:rPr lang="en-US" sz="9600" dirty="0" smtClean="0"/>
              <a:t>17</a:t>
            </a:r>
          </a:p>
          <a:p>
            <a:pPr algn="ctr"/>
            <a:r>
              <a:rPr lang="en-US" sz="9600" dirty="0" smtClean="0"/>
              <a:t>15</a:t>
            </a:r>
          </a:p>
          <a:p>
            <a:pPr algn="ctr"/>
            <a:r>
              <a:rPr lang="en-US" sz="9600" dirty="0" smtClean="0"/>
              <a:t>21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164522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7200" dirty="0" smtClean="0"/>
              <a:t>1</a:t>
            </a:r>
          </a:p>
          <a:p>
            <a:pPr algn="ctr"/>
            <a:r>
              <a:rPr lang="en-US" sz="7200" dirty="0" smtClean="0"/>
              <a:t>3</a:t>
            </a:r>
          </a:p>
          <a:p>
            <a:pPr algn="ctr"/>
            <a:r>
              <a:rPr lang="en-US" sz="7200" dirty="0" smtClean="0"/>
              <a:t>59</a:t>
            </a:r>
          </a:p>
          <a:p>
            <a:pPr algn="ctr"/>
            <a:r>
              <a:rPr lang="en-US" sz="7200" dirty="0" smtClean="0"/>
              <a:t>11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527315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7200" dirty="0" smtClean="0"/>
              <a:t>149</a:t>
            </a:r>
          </a:p>
          <a:p>
            <a:pPr algn="ctr"/>
            <a:r>
              <a:rPr lang="en-US" sz="7200" dirty="0" smtClean="0"/>
              <a:t>251</a:t>
            </a:r>
          </a:p>
          <a:p>
            <a:pPr algn="ctr"/>
            <a:r>
              <a:rPr lang="en-US" sz="7200" dirty="0" smtClean="0"/>
              <a:t>455</a:t>
            </a:r>
          </a:p>
          <a:p>
            <a:pPr algn="ctr"/>
            <a:r>
              <a:rPr lang="en-US" sz="72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2170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AFL</a:t>
            </a:r>
          </a:p>
          <a:p>
            <a:r>
              <a:rPr lang="en-US" dirty="0" smtClean="0"/>
              <a:t>Plenary</a:t>
            </a:r>
          </a:p>
          <a:p>
            <a:r>
              <a:rPr lang="en-US" dirty="0" smtClean="0"/>
              <a:t>Starter?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281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Bank</a:t>
            </a:r>
            <a:endParaRPr lang="en-US" dirty="0"/>
          </a:p>
        </p:txBody>
      </p:sp>
      <p:pic>
        <p:nvPicPr>
          <p:cNvPr id="7" name="Content Placeholder 6" descr="bank pla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47" b="11747"/>
          <a:stretch>
            <a:fillRect/>
          </a:stretch>
        </p:blipFill>
        <p:spPr>
          <a:xfrm>
            <a:off x="944300" y="1652273"/>
            <a:ext cx="7267575" cy="4525963"/>
          </a:xfrm>
        </p:spPr>
      </p:pic>
      <p:sp>
        <p:nvSpPr>
          <p:cNvPr id="8" name="Up Arrow 7"/>
          <p:cNvSpPr/>
          <p:nvPr/>
        </p:nvSpPr>
        <p:spPr>
          <a:xfrm>
            <a:off x="4088162" y="3392036"/>
            <a:ext cx="313136" cy="956727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3757629" y="2487493"/>
            <a:ext cx="173965" cy="382691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Bent Arrow 9"/>
          <p:cNvSpPr/>
          <p:nvPr/>
        </p:nvSpPr>
        <p:spPr>
          <a:xfrm rot="16200000">
            <a:off x="5880000" y="3392006"/>
            <a:ext cx="487088" cy="417514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Striped Right Arrow 10"/>
          <p:cNvSpPr/>
          <p:nvPr/>
        </p:nvSpPr>
        <p:spPr>
          <a:xfrm>
            <a:off x="6332302" y="4348763"/>
            <a:ext cx="1339526" cy="521852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11512" y="4470528"/>
            <a:ext cx="148564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Lobby</a:t>
            </a:r>
            <a:endParaRPr lang="en-GB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757629" y="2052616"/>
            <a:ext cx="179183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Counting room</a:t>
            </a:r>
            <a:endParaRPr lang="en-GB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97156" y="2670129"/>
            <a:ext cx="109517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The Safe</a:t>
            </a:r>
            <a:endParaRPr lang="en-GB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794352" y="4701360"/>
            <a:ext cx="1349648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Escape</a:t>
            </a:r>
            <a:endParaRPr lang="en-GB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771227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Lobby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56959"/>
          </a:xfrm>
        </p:spPr>
        <p:txBody>
          <a:bodyPr/>
          <a:lstStyle/>
          <a:p>
            <a:r>
              <a:rPr lang="en-US" dirty="0" smtClean="0"/>
              <a:t>You need to find the four digit code to get to the counting room.</a:t>
            </a:r>
            <a:endParaRPr lang="en-US" dirty="0"/>
          </a:p>
        </p:txBody>
      </p:sp>
      <p:pic>
        <p:nvPicPr>
          <p:cNvPr id="4" name="Picture 3" descr="number pa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2957159"/>
            <a:ext cx="2667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039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done!!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Clue- the Bank manager loves numbers that </a:t>
            </a:r>
            <a:r>
              <a:rPr lang="en-US" smtClean="0"/>
              <a:t>are only divisible </a:t>
            </a:r>
            <a:r>
              <a:rPr lang="en-US" dirty="0" smtClean="0"/>
              <a:t>by 1 or its self.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883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Counting 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>
            <a:hlinkClick r:id="" action="ppaction://hlinkshowjump?jump=nextslide"/>
          </p:cNvPr>
          <p:cNvSpPr/>
          <p:nvPr/>
        </p:nvSpPr>
        <p:spPr>
          <a:xfrm>
            <a:off x="457200" y="1722110"/>
            <a:ext cx="1491200" cy="37921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>
            <a:hlinkClick r:id="rId2" action="ppaction://hlinksldjump"/>
          </p:cNvPr>
          <p:cNvSpPr/>
          <p:nvPr/>
        </p:nvSpPr>
        <p:spPr>
          <a:xfrm>
            <a:off x="2383311" y="1722110"/>
            <a:ext cx="1670058" cy="37921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hlinkClick r:id="" action="ppaction://hlinkshowjump?jump=nextslide"/>
          </p:cNvPr>
          <p:cNvSpPr/>
          <p:nvPr/>
        </p:nvSpPr>
        <p:spPr>
          <a:xfrm>
            <a:off x="4557865" y="1722110"/>
            <a:ext cx="1722247" cy="37921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hlinkClick r:id="" action="ppaction://hlinkshowjump?jump=nextslide"/>
          </p:cNvPr>
          <p:cNvSpPr/>
          <p:nvPr/>
        </p:nvSpPr>
        <p:spPr>
          <a:xfrm>
            <a:off x="7080348" y="1722110"/>
            <a:ext cx="1606452" cy="37921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04615" y="3026739"/>
            <a:ext cx="5914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6</a:t>
            </a:r>
            <a:endParaRPr lang="en-US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2609465" y="3026739"/>
            <a:ext cx="1165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11</a:t>
            </a:r>
            <a:endParaRPr 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4940587" y="3026739"/>
            <a:ext cx="956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15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7410880" y="3026739"/>
            <a:ext cx="887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25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87340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Jai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65" b="13365"/>
          <a:stretch>
            <a:fillRect/>
          </a:stretch>
        </p:blipFill>
        <p:spPr>
          <a:xfrm>
            <a:off x="457200" y="274638"/>
            <a:ext cx="8229600" cy="5851525"/>
          </a:xfrm>
        </p:spPr>
      </p:pic>
    </p:spTree>
    <p:extLst>
      <p:ext uri="{BB962C8B-B14F-4D97-AF65-F5344CB8AC3E}">
        <p14:creationId xmlns:p14="http://schemas.microsoft.com/office/powerpoint/2010/main" val="423088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Congratulations You’re at the Safe!</a:t>
            </a:r>
            <a:endParaRPr lang="en-US" dirty="0"/>
          </a:p>
        </p:txBody>
      </p:sp>
      <p:pic>
        <p:nvPicPr>
          <p:cNvPr id="7" name="Content Placeholder 6" descr="Safe doo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2375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Cracking the safe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Work with a partner and discuss the properties of the numbers that the Bank Manager likes.</a:t>
            </a:r>
          </a:p>
          <a:p>
            <a:r>
              <a:rPr lang="en-US" dirty="0" smtClean="0"/>
              <a:t>Use the number grid and highlight the numbers between 1-100 that you think the Bank Manager likes</a:t>
            </a:r>
          </a:p>
          <a:p>
            <a:r>
              <a:rPr lang="en-US" dirty="0" smtClean="0"/>
              <a:t>Then try and crack the safe on the work sheet!</a:t>
            </a:r>
          </a:p>
          <a:p>
            <a:r>
              <a:rPr lang="en-US" dirty="0" smtClean="0"/>
              <a:t>When you have your answer don</a:t>
            </a:r>
            <a:r>
              <a:rPr lang="fr-FR" dirty="0" smtClean="0"/>
              <a:t>’</a:t>
            </a:r>
            <a:r>
              <a:rPr lang="en-US" dirty="0" smtClean="0"/>
              <a:t>t let others see it and check it with your teacher.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114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have cracked the safe!</a:t>
            </a:r>
            <a:endParaRPr lang="en-US" dirty="0"/>
          </a:p>
        </p:txBody>
      </p:sp>
      <p:pic>
        <p:nvPicPr>
          <p:cNvPr id="4" name="Content Placeholder 3" descr="Open saf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5" b="24335"/>
          <a:stretch>
            <a:fillRect/>
          </a:stretch>
        </p:blipFill>
        <p:spPr>
          <a:xfrm>
            <a:off x="457200" y="1669925"/>
            <a:ext cx="8229600" cy="4456238"/>
          </a:xfrm>
        </p:spPr>
      </p:pic>
    </p:spTree>
    <p:extLst>
      <p:ext uri="{BB962C8B-B14F-4D97-AF65-F5344CB8AC3E}">
        <p14:creationId xmlns:p14="http://schemas.microsoft.com/office/powerpoint/2010/main" val="2076887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1172</TotalTime>
  <Words>234</Words>
  <Application>Microsoft Macintosh PowerPoint</Application>
  <PresentationFormat>On-screen Show (4:3)</PresentationFormat>
  <Paragraphs>54</Paragraphs>
  <Slides>15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The Bank Robbery</vt:lpstr>
      <vt:lpstr>The Bank</vt:lpstr>
      <vt:lpstr>The Lobby</vt:lpstr>
      <vt:lpstr>Well done!!</vt:lpstr>
      <vt:lpstr>Counting Room</vt:lpstr>
      <vt:lpstr>PowerPoint Presentation</vt:lpstr>
      <vt:lpstr>Congratulations You’re at the Safe!</vt:lpstr>
      <vt:lpstr>Cracking the safe</vt:lpstr>
      <vt:lpstr>You have cracked the safe!</vt:lpstr>
      <vt:lpstr>Escape Route!</vt:lpstr>
      <vt:lpstr>You have 3 lives</vt:lpstr>
      <vt:lpstr>PowerPoint Presentation</vt:lpstr>
      <vt:lpstr>PowerPoint Presentation</vt:lpstr>
      <vt:lpstr>PowerPoint Presentation</vt:lpstr>
      <vt:lpstr>End of Task</vt:lpstr>
    </vt:vector>
  </TitlesOfParts>
  <Company>Sherborne Prep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Bank Robbery</dc:title>
  <dc:creator>Adam Foster Williams</dc:creator>
  <cp:lastModifiedBy>Adam Foster Williams</cp:lastModifiedBy>
  <cp:revision>11</cp:revision>
  <dcterms:created xsi:type="dcterms:W3CDTF">2012-10-03T13:45:59Z</dcterms:created>
  <dcterms:modified xsi:type="dcterms:W3CDTF">2012-10-04T09:18:09Z</dcterms:modified>
</cp:coreProperties>
</file>