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97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09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44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9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89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38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93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14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31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832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1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9D4B-02B7-4553-AF18-5F5D7D96A216}" type="datetimeFigureOut">
              <a:rPr lang="en-GB" smtClean="0"/>
              <a:t>04/10/2012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72BEE-937B-45C5-9931-91732620E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42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8800" dirty="0" smtClean="0"/>
              <a:t>Magic Number Box</a:t>
            </a:r>
            <a:endParaRPr lang="en-GB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3861048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How does the Box sort the numbers?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28544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7024781" y="71560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495052" y="522664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059832" y="548388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27048" y="641107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58942" y="63762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30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23962" y="79084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Cube 1"/>
          <p:cNvSpPr/>
          <p:nvPr/>
        </p:nvSpPr>
        <p:spPr>
          <a:xfrm>
            <a:off x="2483612" y="2235417"/>
            <a:ext cx="3816424" cy="26642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354325" y="558924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0439" y="458478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152684" y="558924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19382" y="2897973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221215" y="335963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164110" y="223541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07048" y="101034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503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Magic Number Box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Magic Number Box</dc:title>
  <dc:creator>Kendrick</dc:creator>
  <cp:lastModifiedBy>Kendrick</cp:lastModifiedBy>
  <cp:revision>2</cp:revision>
  <dcterms:created xsi:type="dcterms:W3CDTF">2012-10-04T09:16:41Z</dcterms:created>
  <dcterms:modified xsi:type="dcterms:W3CDTF">2012-10-04T09:30:58Z</dcterms:modified>
</cp:coreProperties>
</file>